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6"/>
  </p:normalViewPr>
  <p:slideViewPr>
    <p:cSldViewPr snapToGrid="0" snapToObjects="1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219-E8E2-854C-9062-E2B3C07E6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42B1-3DFE-984B-96FE-FA0869EAC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2EA6E-B605-E747-8EE1-FFBB530F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8B49-2516-3F49-9D83-A1CC2763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57BC6-AA4B-7940-AB9B-1BED1716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C2CA-00A1-0344-974D-A2A19B98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AB41D-B0CF-CB4A-B06A-6A242A3D5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773C-AC17-AB47-A444-C34C267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EA67-EA94-C544-A03D-0359D151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59CE-1FD5-CF41-8204-90A2D394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BBE31-3374-664E-9FAF-F473C71E5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C100F-B45E-6B49-839B-E601FB1D6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D113-C5ED-0E41-99DD-D19D0732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646F4-8C7E-F343-8A38-8B6712BE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AC02-9886-494A-9420-6498A524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2091-978F-8145-AB0B-92A89B08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8EC7-1CAE-E34C-9D6F-D5A16148C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65F0-857A-0C4B-835A-96235E68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C4A1-4536-1243-8DA4-6081DBD2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9E641-A228-C844-8688-5CD5A219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145C-5A5B-324C-A771-180ADFC2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150E1-7118-B84A-8B03-5BE8FBEEA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468D7-4C9A-E842-95B0-A981073E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EC36-CDDC-5341-968E-CE3A62AA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52F9D-BDEC-C84B-B001-78B27B97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B60-2E65-7148-B068-1A79199A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6AB8-B3BE-C14F-827C-AB52AFADA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6E711-3954-8D44-A75C-05E5999AF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D35A9-573F-8C4B-8063-1CB83104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0D19D-8FAB-744A-BE8B-4242A703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0C29E-F1C6-E844-AD07-906DF946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2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25D3-ED51-194E-8149-1EA6B63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F7AEB-634D-7147-9C82-83A019C32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08FC8-E867-B848-9792-54AE5C4D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C1D1A-C819-244E-8DF1-E36A7DA84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3B25E-EEE8-FF4C-B7D3-7FC19E852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88833-2D99-6F45-9B00-828070FF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C58F8-F736-2947-B6B6-1BEAA0DB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A5F4C-5E1B-E244-BAEA-07B78B58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026B-8C45-E141-81F9-D1B64FC8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39E10-E2BB-CC47-8888-6F5EA201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8C90F-7E58-6247-A296-95E8F795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561E5-4CE7-4F41-BC65-F720DF61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E65F-9C93-B647-8340-C7D0D59C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920E2-6AED-9F48-8D38-88A93BB3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47322-3794-AF46-91FA-FBEA9FAC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485D-BAD4-734F-8E71-609BEB07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AF3E4-04B0-2443-AB4E-73B22806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2FBC6-DA64-BF4A-A0C7-697E83F82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B58BF-7FF6-9B4B-9FD7-D10B5FF6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1336A-2D98-B848-9AB6-FD8CDC19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8BA7B-3B65-514E-879D-798D30F3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4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94F-3718-A740-8D59-21A167A7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ED77D-EF77-F848-A2E4-21FCC8E4B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E6FEB-E94A-9D4B-8371-49CA68239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ECECB-87CA-AC49-937F-5710FDAB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313A3-587C-6347-9165-77F731E5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A2D2-2542-EF48-8635-51FD05A3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5EE9B-EF27-354D-8A28-E6A95BE3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2DF7-7293-6B41-ADED-AF28C268C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A463-9A5C-284C-8C16-C29E6E4F9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FEE88-4E1C-E64E-8560-42AF1ACD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A897-1ADA-F34E-9913-F05CB9210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9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B0DDF-A22E-DF43-AA62-386EFFDF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57" y="4484371"/>
            <a:ext cx="2076972" cy="22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39858-6568-F042-89DF-EE338BAE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84370"/>
            <a:ext cx="1943160" cy="22016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6A111A-74C1-0941-83F6-77C7F36C86BD}"/>
              </a:ext>
            </a:extLst>
          </p:cNvPr>
          <p:cNvGrpSpPr/>
          <p:nvPr/>
        </p:nvGrpSpPr>
        <p:grpSpPr>
          <a:xfrm>
            <a:off x="138892" y="35880"/>
            <a:ext cx="5957108" cy="3698708"/>
            <a:chOff x="513545" y="448861"/>
            <a:chExt cx="6634234" cy="4119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0783E1-4A8A-DA46-9D50-AE0166B86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7742" y="448861"/>
              <a:ext cx="3160775" cy="3594905"/>
            </a:xfrm>
            <a:prstGeom prst="rect">
              <a:avLst/>
            </a:prstGeom>
          </p:spPr>
        </p:pic>
        <p:sp>
          <p:nvSpPr>
            <p:cNvPr id="8" name="Line Callout 2 (Accent Bar) 7">
              <a:extLst>
                <a:ext uri="{FF2B5EF4-FFF2-40B4-BE49-F238E27FC236}">
                  <a16:creationId xmlns:a16="http://schemas.microsoft.com/office/drawing/2014/main" id="{09D9308B-47F1-684E-868E-DEEBEBAD41B2}"/>
                </a:ext>
              </a:extLst>
            </p:cNvPr>
            <p:cNvSpPr/>
            <p:nvPr/>
          </p:nvSpPr>
          <p:spPr>
            <a:xfrm>
              <a:off x="5151802" y="2277713"/>
              <a:ext cx="1214110" cy="22794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1912"/>
                <a:gd name="adj6" fmla="val -9859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Away Score</a:t>
              </a:r>
            </a:p>
          </p:txBody>
        </p:sp>
        <p:sp>
          <p:nvSpPr>
            <p:cNvPr id="10" name="Line Callout 2 (Accent Bar) 9">
              <a:extLst>
                <a:ext uri="{FF2B5EF4-FFF2-40B4-BE49-F238E27FC236}">
                  <a16:creationId xmlns:a16="http://schemas.microsoft.com/office/drawing/2014/main" id="{2400632F-D064-864E-A9C0-758745870ED6}"/>
                </a:ext>
              </a:extLst>
            </p:cNvPr>
            <p:cNvSpPr/>
            <p:nvPr/>
          </p:nvSpPr>
          <p:spPr>
            <a:xfrm>
              <a:off x="5186690" y="2658689"/>
              <a:ext cx="1704985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206"/>
                <a:gd name="adj6" fmla="val -8137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Sent Of Player</a:t>
              </a:r>
            </a:p>
          </p:txBody>
        </p:sp>
        <p:sp>
          <p:nvSpPr>
            <p:cNvPr id="11" name="Line Callout 2 (Accent Bar) 10">
              <a:extLst>
                <a:ext uri="{FF2B5EF4-FFF2-40B4-BE49-F238E27FC236}">
                  <a16:creationId xmlns:a16="http://schemas.microsoft.com/office/drawing/2014/main" id="{1081E6C5-AAB5-2E43-AEC4-7084B41F4350}"/>
                </a:ext>
              </a:extLst>
            </p:cNvPr>
            <p:cNvSpPr/>
            <p:nvPr/>
          </p:nvSpPr>
          <p:spPr>
            <a:xfrm>
              <a:off x="5204620" y="2957092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52315"/>
                <a:gd name="adj6" fmla="val -6327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Cautioned Player</a:t>
              </a:r>
            </a:p>
          </p:txBody>
        </p:sp>
        <p:sp>
          <p:nvSpPr>
            <p:cNvPr id="12" name="Line Callout 2 (Accent Bar) 11">
              <a:extLst>
                <a:ext uri="{FF2B5EF4-FFF2-40B4-BE49-F238E27FC236}">
                  <a16:creationId xmlns:a16="http://schemas.microsoft.com/office/drawing/2014/main" id="{AAEA476B-B7C1-4244-A339-4FEA41A35225}"/>
                </a:ext>
              </a:extLst>
            </p:cNvPr>
            <p:cNvSpPr/>
            <p:nvPr/>
          </p:nvSpPr>
          <p:spPr>
            <a:xfrm>
              <a:off x="4787277" y="3851047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2216"/>
                <a:gd name="adj6" fmla="val -337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Total PK Count</a:t>
              </a:r>
            </a:p>
          </p:txBody>
        </p:sp>
        <p:sp>
          <p:nvSpPr>
            <p:cNvPr id="13" name="Line Callout 2 (Accent Bar) 12">
              <a:extLst>
                <a:ext uri="{FF2B5EF4-FFF2-40B4-BE49-F238E27FC236}">
                  <a16:creationId xmlns:a16="http://schemas.microsoft.com/office/drawing/2014/main" id="{8D7C1066-2307-1C44-AE0E-C3E27AFD3AA9}"/>
                </a:ext>
              </a:extLst>
            </p:cNvPr>
            <p:cNvSpPr/>
            <p:nvPr/>
          </p:nvSpPr>
          <p:spPr>
            <a:xfrm>
              <a:off x="4527300" y="4083555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06267"/>
                <a:gd name="adj6" fmla="val -337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PK Count This Half</a:t>
              </a:r>
            </a:p>
          </p:txBody>
        </p:sp>
        <p:sp>
          <p:nvSpPr>
            <p:cNvPr id="14" name="Line Callout 2 (Accent Bar) 13">
              <a:extLst>
                <a:ext uri="{FF2B5EF4-FFF2-40B4-BE49-F238E27FC236}">
                  <a16:creationId xmlns:a16="http://schemas.microsoft.com/office/drawing/2014/main" id="{3A8D84F8-1A10-F646-A5A3-7331E752CEED}"/>
                </a:ext>
              </a:extLst>
            </p:cNvPr>
            <p:cNvSpPr/>
            <p:nvPr/>
          </p:nvSpPr>
          <p:spPr>
            <a:xfrm>
              <a:off x="4387018" y="4340043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92788"/>
                <a:gd name="adj6" fmla="val -3836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PK Count Last 10 Mins</a:t>
              </a:r>
            </a:p>
          </p:txBody>
        </p:sp>
        <p:sp>
          <p:nvSpPr>
            <p:cNvPr id="15" name="Line Callout 2 (Accent Bar) 14">
              <a:extLst>
                <a:ext uri="{FF2B5EF4-FFF2-40B4-BE49-F238E27FC236}">
                  <a16:creationId xmlns:a16="http://schemas.microsoft.com/office/drawing/2014/main" id="{B7F18FB9-074C-8F4D-80B2-B16E33B45E79}"/>
                </a:ext>
              </a:extLst>
            </p:cNvPr>
            <p:cNvSpPr/>
            <p:nvPr/>
          </p:nvSpPr>
          <p:spPr>
            <a:xfrm flipH="1">
              <a:off x="513545" y="2544715"/>
              <a:ext cx="1097445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0728"/>
                <a:gd name="adj6" fmla="val -7377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Sin-Bin, Player &amp; Time Left</a:t>
              </a:r>
            </a:p>
          </p:txBody>
        </p:sp>
        <p:sp>
          <p:nvSpPr>
            <p:cNvPr id="16" name="Line Callout 2 (Accent Bar) 15">
              <a:extLst>
                <a:ext uri="{FF2B5EF4-FFF2-40B4-BE49-F238E27FC236}">
                  <a16:creationId xmlns:a16="http://schemas.microsoft.com/office/drawing/2014/main" id="{9085C3D8-4E6E-164A-8259-E1BEA4B72D13}"/>
                </a:ext>
              </a:extLst>
            </p:cNvPr>
            <p:cNvSpPr/>
            <p:nvPr/>
          </p:nvSpPr>
          <p:spPr>
            <a:xfrm flipH="1">
              <a:off x="513547" y="1271727"/>
              <a:ext cx="1097446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4661"/>
                <a:gd name="adj6" fmla="val -9141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Game-Time</a:t>
              </a:r>
              <a:br>
                <a:rPr lang="en-US" sz="1200" dirty="0"/>
              </a:br>
              <a:r>
                <a:rPr lang="en-US" sz="1200" dirty="0"/>
                <a:t>Remaining</a:t>
              </a:r>
            </a:p>
          </p:txBody>
        </p:sp>
        <p:sp>
          <p:nvSpPr>
            <p:cNvPr id="17" name="Line Callout 2 (Accent Bar) 16">
              <a:extLst>
                <a:ext uri="{FF2B5EF4-FFF2-40B4-BE49-F238E27FC236}">
                  <a16:creationId xmlns:a16="http://schemas.microsoft.com/office/drawing/2014/main" id="{2438408A-8E89-5D40-AD34-0A9F7CEE6F90}"/>
                </a:ext>
              </a:extLst>
            </p:cNvPr>
            <p:cNvSpPr/>
            <p:nvPr/>
          </p:nvSpPr>
          <p:spPr>
            <a:xfrm flipH="1">
              <a:off x="513545" y="1794247"/>
              <a:ext cx="1097447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89266"/>
                <a:gd name="adj6" fmla="val -11827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Elapsed Time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19E60CF-1EC5-B648-9384-E0B2C447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178" y="1525744"/>
            <a:ext cx="1975455" cy="2211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E209E9-F58D-914D-8F0E-F9D8B59ED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819" y="4484370"/>
            <a:ext cx="1976138" cy="2211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54E950-DC5F-BA4C-BF97-4298ED10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96" y="1525744"/>
            <a:ext cx="1944833" cy="2211954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764E3E99-20C1-824B-A8C3-F71D1AC23ABB}"/>
              </a:ext>
            </a:extLst>
          </p:cNvPr>
          <p:cNvSpPr/>
          <p:nvPr/>
        </p:nvSpPr>
        <p:spPr>
          <a:xfrm>
            <a:off x="6629920" y="3632200"/>
            <a:ext cx="875319" cy="109676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Force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Touch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107AB46-8C05-1442-B373-0D9A538462F2}"/>
              </a:ext>
            </a:extLst>
          </p:cNvPr>
          <p:cNvSpPr/>
          <p:nvPr/>
        </p:nvSpPr>
        <p:spPr>
          <a:xfrm>
            <a:off x="7505239" y="5563050"/>
            <a:ext cx="1067352" cy="673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1C3CE1-1CB4-2441-B500-CEB498C9ADB7}"/>
              </a:ext>
            </a:extLst>
          </p:cNvPr>
          <p:cNvSpPr/>
          <p:nvPr/>
        </p:nvSpPr>
        <p:spPr>
          <a:xfrm>
            <a:off x="9900940" y="5563050"/>
            <a:ext cx="1067352" cy="673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50BD0-3040-204B-B3B8-726795756670}"/>
              </a:ext>
            </a:extLst>
          </p:cNvPr>
          <p:cNvSpPr txBox="1"/>
          <p:nvPr/>
        </p:nvSpPr>
        <p:spPr>
          <a:xfrm>
            <a:off x="8405818" y="415164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Sanction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3327-4804-D444-BDF8-4BC5AE464FDE}"/>
              </a:ext>
            </a:extLst>
          </p:cNvPr>
          <p:cNvSpPr txBox="1"/>
          <p:nvPr/>
        </p:nvSpPr>
        <p:spPr>
          <a:xfrm>
            <a:off x="10611501" y="3874648"/>
            <a:ext cx="130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Team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Player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50396E3-6413-A84F-95F5-C4A8A971C417}"/>
              </a:ext>
            </a:extLst>
          </p:cNvPr>
          <p:cNvSpPr/>
          <p:nvPr/>
        </p:nvSpPr>
        <p:spPr>
          <a:xfrm>
            <a:off x="7869738" y="2634836"/>
            <a:ext cx="1093742" cy="673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AF4A25-6620-C54F-9018-76691060189A}"/>
              </a:ext>
            </a:extLst>
          </p:cNvPr>
          <p:cNvSpPr/>
          <p:nvPr/>
        </p:nvSpPr>
        <p:spPr>
          <a:xfrm>
            <a:off x="7056622" y="2634836"/>
            <a:ext cx="813116" cy="9012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AB495-AF9C-614B-ABC6-51276E13F719}"/>
              </a:ext>
            </a:extLst>
          </p:cNvPr>
          <p:cNvSpPr txBox="1"/>
          <p:nvPr/>
        </p:nvSpPr>
        <p:spPr>
          <a:xfrm>
            <a:off x="9164136" y="1111795"/>
            <a:ext cx="125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Enter Score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9B2D7C-FDE8-834B-87F0-6AF307117B7B}"/>
              </a:ext>
            </a:extLst>
          </p:cNvPr>
          <p:cNvSpPr/>
          <p:nvPr/>
        </p:nvSpPr>
        <p:spPr>
          <a:xfrm>
            <a:off x="6325962" y="1984256"/>
            <a:ext cx="1529461" cy="4489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9F05C32F-F2A8-6146-8FA8-BA18C47438AC}"/>
              </a:ext>
            </a:extLst>
          </p:cNvPr>
          <p:cNvSpPr/>
          <p:nvPr/>
        </p:nvSpPr>
        <p:spPr>
          <a:xfrm>
            <a:off x="6697062" y="1025462"/>
            <a:ext cx="838200" cy="93837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CA36FB-04F2-3B47-828E-D242DF37E2F8}"/>
              </a:ext>
            </a:extLst>
          </p:cNvPr>
          <p:cNvSpPr txBox="1"/>
          <p:nvPr/>
        </p:nvSpPr>
        <p:spPr>
          <a:xfrm>
            <a:off x="5937640" y="656130"/>
            <a:ext cx="22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Stop/Start Game-Time</a:t>
            </a:r>
          </a:p>
        </p:txBody>
      </p:sp>
    </p:spTree>
    <p:extLst>
      <p:ext uri="{BB962C8B-B14F-4D97-AF65-F5344CB8AC3E}">
        <p14:creationId xmlns:p14="http://schemas.microsoft.com/office/powerpoint/2010/main" val="3402196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Croker</dc:creator>
  <cp:lastModifiedBy>Martin Croker</cp:lastModifiedBy>
  <cp:revision>3</cp:revision>
  <dcterms:created xsi:type="dcterms:W3CDTF">2019-07-22T21:07:43Z</dcterms:created>
  <dcterms:modified xsi:type="dcterms:W3CDTF">2019-07-22T21:38:22Z</dcterms:modified>
</cp:coreProperties>
</file>